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38.xml" ContentType="application/vnd.openxmlformats-officedocument.presentationml.slide+xml"/>
  <Override PartName="/ppt/slides/slide20.xml" ContentType="application/vnd.openxmlformats-officedocument.presentationml.slide+xml"/>
  <Override PartName="/ppt/slides/slide33.xml" ContentType="application/vnd.openxmlformats-officedocument.presentationml.slide+xml"/>
  <Override PartName="/ppt/slides/slide41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6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0.xml" ContentType="application/vnd.openxmlformats-officedocument.presentationml.slide+xml"/>
  <Override PartName="/ppt/slides/slide43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34.xml" ContentType="application/vnd.openxmlformats-officedocument.presentationml.slide+xml"/>
  <Override PartName="/ppt/slides/slide42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s/slide19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4" r:id="rId17"/>
    <p:sldId id="271" r:id="rId18"/>
    <p:sldId id="273" r:id="rId19"/>
    <p:sldId id="272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4" r:id="rId28"/>
    <p:sldId id="285" r:id="rId29"/>
    <p:sldId id="283" r:id="rId30"/>
    <p:sldId id="282" r:id="rId31"/>
    <p:sldId id="287" r:id="rId32"/>
    <p:sldId id="286" r:id="rId33"/>
    <p:sldId id="288" r:id="rId34"/>
    <p:sldId id="289" r:id="rId35"/>
    <p:sldId id="290" r:id="rId36"/>
    <p:sldId id="291" r:id="rId37"/>
    <p:sldId id="292" r:id="rId38"/>
    <p:sldId id="293" r:id="rId39"/>
    <p:sldId id="296" r:id="rId40"/>
    <p:sldId id="295" r:id="rId41"/>
    <p:sldId id="294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3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38.xml" Id="rId39" /><Relationship Type="http://schemas.openxmlformats.org/officeDocument/2006/relationships/slide" Target="/ppt/slides/slide20.xml" Id="rId21" /><Relationship Type="http://schemas.openxmlformats.org/officeDocument/2006/relationships/slide" Target="/ppt/slides/slide33.xml" Id="rId34" /><Relationship Type="http://schemas.openxmlformats.org/officeDocument/2006/relationships/slide" Target="/ppt/slides/slide41.xml" Id="rId42" /><Relationship Type="http://schemas.openxmlformats.org/officeDocument/2006/relationships/viewProps" Target="/ppt/viewProps.xml" Id="rId47" /><Relationship Type="http://schemas.openxmlformats.org/officeDocument/2006/relationships/slide" Target="/ppt/slides/slide6.xml" Id="rId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28.xml" Id="rId29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31.xml" Id="rId32" /><Relationship Type="http://schemas.openxmlformats.org/officeDocument/2006/relationships/slide" Target="/ppt/slides/slide36.xml" Id="rId37" /><Relationship Type="http://schemas.openxmlformats.org/officeDocument/2006/relationships/slide" Target="/ppt/slides/slide39.xml" Id="rId40" /><Relationship Type="http://schemas.openxmlformats.org/officeDocument/2006/relationships/slide" Target="/ppt/slides/slide44.xml" Id="rId45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slide" Target="/ppt/slides/slide27.xml" Id="rId28" /><Relationship Type="http://schemas.openxmlformats.org/officeDocument/2006/relationships/slide" Target="/ppt/slides/slide35.xml" Id="rId36" /><Relationship Type="http://schemas.openxmlformats.org/officeDocument/2006/relationships/tableStyles" Target="/ppt/tableStyles.xml" Id="rId49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0.xml" Id="rId31" /><Relationship Type="http://schemas.openxmlformats.org/officeDocument/2006/relationships/slide" Target="/ppt/slides/slide43.xml" Id="rId44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slide" Target="/ppt/slides/slide29.xml" Id="rId30" /><Relationship Type="http://schemas.openxmlformats.org/officeDocument/2006/relationships/slide" Target="/ppt/slides/slide34.xml" Id="rId35" /><Relationship Type="http://schemas.openxmlformats.org/officeDocument/2006/relationships/slide" Target="/ppt/slides/slide42.xml" Id="rId43" /><Relationship Type="http://schemas.openxmlformats.org/officeDocument/2006/relationships/theme" Target="/ppt/theme/theme1.xml" Id="rId48" /><Relationship Type="http://schemas.openxmlformats.org/officeDocument/2006/relationships/slide" Target="/ppt/slides/slide7.xml" Id="rId8" /><Relationship Type="http://schemas.openxmlformats.org/officeDocument/2006/relationships/slide" Target="/ppt/slides/slide2.xml" Id="rId3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32.xml" Id="rId33" /><Relationship Type="http://schemas.openxmlformats.org/officeDocument/2006/relationships/slide" Target="/ppt/slides/slide37.xml" Id="rId38" /><Relationship Type="http://schemas.openxmlformats.org/officeDocument/2006/relationships/presProps" Target="/ppt/presProps.xml" Id="rId46" /><Relationship Type="http://schemas.openxmlformats.org/officeDocument/2006/relationships/slide" Target="/ppt/slides/slide19.xml" Id="rId20" /><Relationship Type="http://schemas.openxmlformats.org/officeDocument/2006/relationships/slide" Target="/ppt/slides/slide40.xml" Id="rId41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B109-BA09-7037-8B15-93AB6FF61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8775D-632E-C117-62C8-8A74E0F49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8B9DC-DC13-C928-866B-5C451B9A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9AE-86F2-4535-A961-90F18FC2C640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10460-1B25-014E-6350-2B520246E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07A2A-DC87-9F6C-58D1-E764852BA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DAAC7-0D0B-4186-8C4D-C5926F834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0125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D69A24-3462-200A-B7F1-CBCD84EBD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DD965-DBA8-D2D5-8634-E2869EA59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A206F-C3A0-6776-540B-3B1D2146D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86F9AE-86F2-4535-A961-90F18FC2C640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34A82-4B5A-0F45-CE87-D6B8E8517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B8035-CBA6-BDDA-3BDC-805120A5D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CDAAC7-0D0B-4186-8C4D-C5926F834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9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1.png" Id="rId2" /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g" Id="rId2" /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g" Id="rId2" /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g" Id="rId2" /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g" Id="rId2" /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g" Id="rId2" /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g" Id="rId2" /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g" Id="rId2" /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g" Id="rId2" /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g" Id="rId2" /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g" Id="rId2" /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g" Id="rId2" /><Relationship Type="http://schemas.openxmlformats.org/officeDocument/2006/relationships/slideLayout" Target="/ppt/slideLayouts/slideLayout1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g" Id="rId2" /><Relationship Type="http://schemas.openxmlformats.org/officeDocument/2006/relationships/slideLayout" Target="/ppt/slideLayouts/slideLayout1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1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1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g" Id="rId2" /><Relationship Type="http://schemas.openxmlformats.org/officeDocument/2006/relationships/slideLayout" Target="/ppt/slideLayouts/slideLayout1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1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jpg" Id="rId2" /><Relationship Type="http://schemas.openxmlformats.org/officeDocument/2006/relationships/slideLayout" Target="/ppt/slideLayouts/slideLayout1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1.jpg" Id="rId2" /><Relationship Type="http://schemas.openxmlformats.org/officeDocument/2006/relationships/slideLayout" Target="/ppt/slideLayouts/slideLayout1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2.jpg" Id="rId2" /><Relationship Type="http://schemas.openxmlformats.org/officeDocument/2006/relationships/slideLayout" Target="/ppt/slideLayouts/slideLayout1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3.jpg" Id="rId2" /><Relationship Type="http://schemas.openxmlformats.org/officeDocument/2006/relationships/slideLayout" Target="/ppt/slideLayouts/slideLayout1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4.jpg" Id="rId2" /><Relationship Type="http://schemas.openxmlformats.org/officeDocument/2006/relationships/slideLayout" Target="/ppt/slideLayouts/slideLayout1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25.jpg" Id="rId2" /><Relationship Type="http://schemas.openxmlformats.org/officeDocument/2006/relationships/slideLayout" Target="/ppt/slideLayouts/slideLayout1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image" Target="/ppt/media/image26.jpeg" Id="rId2" /><Relationship Type="http://schemas.openxmlformats.org/officeDocument/2006/relationships/slideLayout" Target="/ppt/slideLayouts/slideLayout1.xml" Id="rId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image" Target="/ppt/media/image27.jpeg" Id="rId2" /><Relationship Type="http://schemas.openxmlformats.org/officeDocument/2006/relationships/slideLayout" Target="/ppt/slideLayouts/slideLayout1.xml" Id="rId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image" Target="/ppt/media/image28.jpeg" Id="rId2" /><Relationship Type="http://schemas.openxmlformats.org/officeDocument/2006/relationships/slideLayout" Target="/ppt/slideLayouts/slideLayout1.xml" Id="rI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image" Target="/ppt/media/image29.jpeg" Id="rId2" /><Relationship Type="http://schemas.openxmlformats.org/officeDocument/2006/relationships/slideLayout" Target="/ppt/slideLayouts/slideLayout1.xml" Id="rId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image" Target="/ppt/media/image30.jpeg" Id="rId2" /><Relationship Type="http://schemas.openxmlformats.org/officeDocument/2006/relationships/slideLayout" Target="/ppt/slideLayouts/slideLayout1.xml" Id="rI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image" Target="/ppt/media/image31.jpg" Id="rId2" /><Relationship Type="http://schemas.openxmlformats.org/officeDocument/2006/relationships/slideLayout" Target="/ppt/slideLayouts/slideLayout1.xml" Id="rId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image" Target="/ppt/media/image32.jpg" Id="rId2" /><Relationship Type="http://schemas.openxmlformats.org/officeDocument/2006/relationships/slideLayout" Target="/ppt/slideLayouts/slideLayout1.xml" Id="rId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image" Target="/ppt/media/image33.jpg" Id="rId2" /><Relationship Type="http://schemas.openxmlformats.org/officeDocument/2006/relationships/slideLayout" Target="/ppt/slideLayouts/slideLayout1.xml" Id="rId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image" Target="/ppt/media/image34.jpg" Id="rId2" /><Relationship Type="http://schemas.openxmlformats.org/officeDocument/2006/relationships/slideLayout" Target="/ppt/slideLayouts/slideLayout1.xml" Id="rId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image" Target="/ppt/media/image35.jpg" Id="rId2" /><Relationship Type="http://schemas.openxmlformats.org/officeDocument/2006/relationships/slideLayout" Target="/ppt/slideLayouts/slideLayout1.xml" Id="rId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image" Target="/ppt/media/image36.jpg" Id="rId2" /><Relationship Type="http://schemas.openxmlformats.org/officeDocument/2006/relationships/slideLayout" Target="/ppt/slideLayouts/slideLayout1.xml" Id="rId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image" Target="/ppt/media/image37.jpg" Id="rId2" /><Relationship Type="http://schemas.openxmlformats.org/officeDocument/2006/relationships/slideLayout" Target="/ppt/slideLayouts/slideLayout1.xml" Id="rId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image" Target="/ppt/media/image38.jpg" Id="rId2" /><Relationship Type="http://schemas.openxmlformats.org/officeDocument/2006/relationships/slideLayout" Target="/ppt/slideLayouts/slideLayout1.xml" Id="rId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image" Target="/ppt/media/image39.jpg" Id="rId2" /><Relationship Type="http://schemas.openxmlformats.org/officeDocument/2006/relationships/slideLayout" Target="/ppt/slideLayouts/slideLayout1.xml" Id="rId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image" Target="/ppt/media/image41.jpg" Id="rId3" /><Relationship Type="http://schemas.openxmlformats.org/officeDocument/2006/relationships/image" Target="/ppt/media/image40.jpg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43.jpg" Id="rId5" /><Relationship Type="http://schemas.openxmlformats.org/officeDocument/2006/relationships/image" Target="/ppt/media/image42.jpg" Id="rId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image" Target="/ppt/media/image44.jpg" Id="rId2" /><Relationship Type="http://schemas.openxmlformats.org/officeDocument/2006/relationships/slideLayout" Target="/ppt/slideLayouts/slideLayout1.xml" Id="rId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image" Target="/ppt/media/image45.jpg" Id="rId2" /><Relationship Type="http://schemas.openxmlformats.org/officeDocument/2006/relationships/slideLayout" Target="/ppt/slideLayouts/slideLayout1.xml" Id="rId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image" Target="/ppt/media/image47.jpg" Id="rId3" /><Relationship Type="http://schemas.openxmlformats.org/officeDocument/2006/relationships/image" Target="/ppt/media/image46.jpg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48.jpg" Id="rId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image" Target="/ppt/media/image49.jpg" Id="rId2" /><Relationship Type="http://schemas.openxmlformats.org/officeDocument/2006/relationships/slideLayout" Target="/ppt/slideLayouts/slideLayout1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EB98-38DA-CC04-09B4-FB81375B2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DE0ED3F-C0D0-08F4-8186-C154FE2C0F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aphic of a construction site&#10;&#10;AI-generated content may be incorrect.">
            <a:extLst>
              <a:ext uri="{FF2B5EF4-FFF2-40B4-BE49-F238E27FC236}">
                <a16:creationId xmlns:a16="http://schemas.microsoft.com/office/drawing/2014/main" id="{1D7E0FFF-B150-8ED3-B03A-4380922CF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226"/>
            <a:ext cx="12192000" cy="471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71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65"/>
    </mc:Choice>
    <mc:Fallback>
      <p:transition spd="slow" advTm="776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flag pole with a flag on it&#10;&#10;AI-generated content may be incorrect.">
            <a:extLst>
              <a:ext uri="{FF2B5EF4-FFF2-40B4-BE49-F238E27FC236}">
                <a16:creationId xmlns:a16="http://schemas.microsoft.com/office/drawing/2014/main" id="{7F228B78-35E1-8E94-76A9-8DA867B86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632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177C79-2EA3-EB6F-E442-F41DF92DDAE5}"/>
              </a:ext>
            </a:extLst>
          </p:cNvPr>
          <p:cNvSpPr txBox="1"/>
          <p:nvPr/>
        </p:nvSpPr>
        <p:spPr>
          <a:xfrm>
            <a:off x="129092" y="5981252"/>
            <a:ext cx="1198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POW MIA MUSEUM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81497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83"/>
    </mc:Choice>
    <mc:Fallback>
      <p:transition spd="slow" advTm="408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5123-0E04-6A32-3E43-55647A14D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C37BBEF-A3E5-93D7-D6CC-FD1B0D53D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5632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D34B51-2313-A1CE-8168-20DCEFA1C751}"/>
              </a:ext>
            </a:extLst>
          </p:cNvPr>
          <p:cNvSpPr txBox="1"/>
          <p:nvPr/>
        </p:nvSpPr>
        <p:spPr>
          <a:xfrm>
            <a:off x="129092" y="5981252"/>
            <a:ext cx="1198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POW MIA MUSEUM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44714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0"/>
    </mc:Choice>
    <mc:Fallback>
      <p:transition spd="slow" advTm="278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A116B-0067-A1FF-BB68-84637331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ABAB1E-96CF-2674-8F03-36A462C31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0864" y="0"/>
            <a:ext cx="7510272" cy="5632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8EDAEE-C39D-9238-D25E-6C6B049611A9}"/>
              </a:ext>
            </a:extLst>
          </p:cNvPr>
          <p:cNvSpPr txBox="1"/>
          <p:nvPr/>
        </p:nvSpPr>
        <p:spPr>
          <a:xfrm>
            <a:off x="129092" y="5981252"/>
            <a:ext cx="1198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“The Woods” Sub Basketball Ct.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04186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71"/>
    </mc:Choice>
    <mc:Fallback>
      <p:transition spd="slow" advTm="587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71930-3DED-895F-1829-F31AEAEEF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969BBC-E7D3-CF51-B7FE-35139FB96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784" y="0"/>
            <a:ext cx="11839560" cy="57553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D07B59-D5BA-B1A7-7EFB-9D5558619FA1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“CIRCLE DRIVE W/ STAMP BRICK BOARDER”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2611524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95"/>
    </mc:Choice>
    <mc:Fallback>
      <p:transition spd="slow" advTm="609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B226-0A0D-DF51-E819-DEE90AEAC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12447A-A1F3-D62E-65FF-C503C299B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484" y="0"/>
            <a:ext cx="11928077" cy="5798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562B1F-425F-F2DF-2D48-3F95F25028DD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“CIRCLE DRIVE W/ STAMP BRICK BOARDER”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2866319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04"/>
    </mc:Choice>
    <mc:Fallback>
      <p:transition spd="slow" advTm="630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783ED-8EAA-3BCE-C202-19A826AD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624384-0B63-2323-8582-47AC080D5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00" y="0"/>
            <a:ext cx="11905946" cy="57876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667C69-A541-31D9-EE09-29C2797EAAD8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“CIRCLE DRIVE W/ STAMP BRICK BOARDER”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2850972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4"/>
    </mc:Choice>
    <mc:Fallback>
      <p:transition spd="slow" advTm="544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BC55-810D-BC08-878E-DCF8C1057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57F071-95FD-1FA1-5DD4-0EEE76CD7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00" y="0"/>
            <a:ext cx="11905946" cy="57876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05C671-7C83-BD31-AA1B-B57558EBCC87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“CIRCLE DRIVE W/ STAMP BRICK BOARDER”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825556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07"/>
    </mc:Choice>
    <mc:Fallback>
      <p:transition spd="slow" advTm="610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BBC0F-1E6A-5412-5D9A-22B9D4447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9A8609-39E6-E7A0-BC09-5286E719C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01" y="0"/>
            <a:ext cx="11905944" cy="57876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B7AF14-FDC5-9AD0-D490-CC0F2EEDA145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“BANTAM &amp; BIDDY RESTAURANT AMELIA ISLAND”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432967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9"/>
    </mc:Choice>
    <mc:Fallback>
      <p:transition spd="slow" advTm="616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75CB-EBF8-5ACC-A483-F022C4212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7C0BBA-2490-1EED-3CF5-75EB09FE1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01" y="0"/>
            <a:ext cx="11905944" cy="5787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8CA5EF-375D-2BA0-64DB-69FB13D2FAB2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“BANTAM &amp; BIDDY RESTAURANT AMELIA ISLAND”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3824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77"/>
    </mc:Choice>
    <mc:Fallback>
      <p:transition spd="slow" advTm="397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FFCEB-AA7F-0CAF-74CD-52975B2DF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FD0E0F-B6AF-2872-C043-DAA4F8D65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01" y="0"/>
            <a:ext cx="11905944" cy="5787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CDD006-17A9-8F2D-3F22-AE6A2636BF64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“BANTAM &amp; BIDDY RESTAURANT AMELIA ISLAND”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59388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48"/>
    </mc:Choice>
    <mc:Fallback>
      <p:transition spd="slow" advTm="424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E2E6-FFB9-AA70-F991-F8B474B45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88EF3A-A815-EEA4-78A8-8AD1B4E02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01" y="0"/>
            <a:ext cx="11905944" cy="5787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36FF37-244C-B398-3741-D2CDDD501DB1}"/>
              </a:ext>
            </a:extLst>
          </p:cNvPr>
          <p:cNvSpPr txBox="1"/>
          <p:nvPr/>
        </p:nvSpPr>
        <p:spPr>
          <a:xfrm>
            <a:off x="129092" y="5981252"/>
            <a:ext cx="1198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“BANTAM &amp; BIDDY RESTAURANT AMELIA ISLAND”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759403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39"/>
    </mc:Choice>
    <mc:Fallback>
      <p:transition spd="slow" advTm="573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3945B-37F2-35ED-69D1-34E644AC3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FD090D-1EB5-D497-3259-2304369C6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200167" y="723451"/>
            <a:ext cx="5787611" cy="4340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222872-D4E0-799A-891D-41132062976C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“BURRIS / LINEAGE REFRIDGERATION PARKING LOT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425346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95"/>
    </mc:Choice>
    <mc:Fallback>
      <p:transition spd="slow" advTm="509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573FC-05F7-C89E-5E71-32B1F8B7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0DE3F7-B796-6628-2B90-5113195D4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971" y="177538"/>
            <a:ext cx="11532200" cy="56059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6815B2-CCE8-3B71-CB64-6A8172EA1A31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“BURRIS / LINEAGE REFRIDGERATION PARKING LOT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94775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8"/>
    </mc:Choice>
    <mc:Fallback>
      <p:transition spd="slow" advTm="574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B4E3C-5F7E-95FC-FFF3-80B3DCE3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D24174-31E2-096E-E6D5-3442B99DC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972" y="177538"/>
            <a:ext cx="11532198" cy="56059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04293-F39F-0F98-1E8C-4FCDD4B92045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“BURRIS / LINEAGE REFRIDGERATION PARKING LOT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32307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10"/>
    </mc:Choice>
    <mc:Fallback>
      <p:transition spd="slow" advTm="711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59499-C4CD-78A3-7802-710137C0C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DDD604-F75D-E2B0-B823-AECCA47C3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6154" y="316565"/>
            <a:ext cx="7103833" cy="5327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1B57E6-0BE5-B1C2-4E2A-3A6BB82BBC1D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“CSX ENTRANCE ASPHALT PAVING PROJECT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80813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79"/>
    </mc:Choice>
    <mc:Fallback>
      <p:transition spd="slow" advTm="427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EF50-8607-F5E5-879D-0BFF64C31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8F7118-E59E-3036-4E25-FC026A95F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0784" y="177538"/>
            <a:ext cx="7474573" cy="56059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D4759B-3052-22AB-D337-518731564127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“CSX ENTRANCE ASPHALT PAVING PROJECT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2386662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13"/>
    </mc:Choice>
    <mc:Fallback>
      <p:transition spd="slow" advTm="471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7C9BE-BEA3-018D-B159-82DEA776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74C857-D4DF-37DE-227A-12DF4BBE6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972" y="316565"/>
            <a:ext cx="11532198" cy="5327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9DCFE7-9C2C-A188-3A70-3820B4956004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“CSX ENTRANCE ASPHALT PAVING PROJECT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719154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12"/>
    </mc:Choice>
    <mc:Fallback>
      <p:transition spd="slow" advTm="451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0C940-ADA0-024C-05E2-AA6EDC24D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2960D4-0414-FEF2-C3E6-24448530E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0784" y="177538"/>
            <a:ext cx="7474573" cy="56059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2BDDD0-26D9-9347-E051-709BFCB67530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“CSX ENTRANCE ASPHALT PAVING PROJECT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610456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54"/>
    </mc:Choice>
    <mc:Fallback>
      <p:transition spd="slow" advTm="625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2FE86-E235-4D5B-BA93-45E267DCE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46962D-7CAE-DE04-2A09-376B8B8AD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853" y="193637"/>
            <a:ext cx="11795303" cy="5733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5D620B-5E9F-82F9-089D-20B7A8AD5AD4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“DOUBLE STRIP DRIVEWAYS JAX BEACH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83226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3"/>
    </mc:Choice>
    <mc:Fallback>
      <p:transition spd="slow" advTm="596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2E238-E14E-5451-E28B-0EDD29A8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8742B6-3C04-0A51-5674-674EBCC49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855" y="193637"/>
            <a:ext cx="11795299" cy="5733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B165AF-E2BF-08EE-5968-97491C4B498D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“DOUBLE STRIP DRIVEWAYS JAX BEACH 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97167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23"/>
    </mc:Choice>
    <mc:Fallback>
      <p:transition spd="slow" advTm="712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4E549-177C-73B3-9195-87C504B85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0569C0-22BF-405A-4353-6BE1CA931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855" y="193637"/>
            <a:ext cx="11795299" cy="5733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7F9B73-E64F-9CB3-60F6-C03C9D6AD81A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“ROUNDED PATIO MANDARIN FL”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270117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53"/>
    </mc:Choice>
    <mc:Fallback>
      <p:transition spd="slow" advTm="1025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BA291-FB58-2A88-42E8-766AF0B14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EE2A24-7802-F359-D805-3CA5C6D86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855" y="404267"/>
            <a:ext cx="11795299" cy="53125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06826A-5D23-7DC1-C270-7841CAF0320A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“SILVERLEAF CLUB HOUSE POOL &amp; PAVILION”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289493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4"/>
    </mc:Choice>
    <mc:Fallback>
      <p:transition spd="slow" advTm="448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598E8-AA28-08AB-9E5F-3755234A6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AA48F7-1F6E-F34A-B3A0-F09D35A4E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2"/>
          <a:stretch/>
        </p:blipFill>
        <p:spPr>
          <a:xfrm rot="5400000">
            <a:off x="3297613" y="790292"/>
            <a:ext cx="5625457" cy="40448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CF23C2-3890-6AEA-D273-2FC293CFF0DE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“SILVERLEAF CLUB HOUSE POOL &amp; PAVILION”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304298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87"/>
    </mc:Choice>
    <mc:Fallback>
      <p:transition spd="slow" advTm="7087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1709-BE6C-52E2-23B3-F5F327F7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14D539-7A2B-0716-3C1C-A27E57081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855" y="404267"/>
            <a:ext cx="11795298" cy="53125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D1590E-DCB3-F6B6-8CD5-A775E2C3F2A4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“SILVERLEAF CLUB HOUSE POOL &amp; PAVILION”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43737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0"/>
    </mc:Choice>
    <mc:Fallback>
      <p:transition spd="slow" advTm="586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9BDF4-5D2B-B1C7-79B8-1740E77CF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77EA79-6FF2-81D5-CB31-AD9C375C9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7" t="-114" r="26005" b="45"/>
          <a:stretch/>
        </p:blipFill>
        <p:spPr>
          <a:xfrm rot="5400000">
            <a:off x="3152825" y="-754897"/>
            <a:ext cx="5603068" cy="78208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E0149C-1B4C-BD9C-ED30-3660BAAF294D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“ASPHALT REPAIRS CSX RAIL YARD”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7835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8"/>
    </mc:Choice>
    <mc:Fallback>
      <p:transition spd="slow" advTm="6378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E12AC-A05A-1AF1-F27A-0530C0D8C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90B0198-547B-FA40-AA49-C252B84C1071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“ASPHALT REPAIRS CSX RAIL YARD”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E4956-495D-93AB-FF34-FDBD0EB3C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4005" y="86062"/>
            <a:ext cx="7738333" cy="58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3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89"/>
    </mc:Choice>
    <mc:Fallback>
      <p:transition spd="slow" advTm="5389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F1A46-AFCB-8232-9E1A-A4D0E9DD9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63EDE57-6828-C42D-F534-C7869E25C041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“ASPHALT REPAIRS CSX RAIL YARD”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0F5067-8E32-4AA6-F4C8-5BA227888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4005" y="86062"/>
            <a:ext cx="7738332" cy="58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08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48"/>
    </mc:Choice>
    <mc:Fallback>
      <p:transition spd="slow" advTm="3548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0B056-C449-FC34-B167-D788B829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D6834B7-E3C9-B7DB-2397-F29DF992B3BC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“ASPHALT REPAIRS CSX RAIL YARD”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3" name="Picture 2" descr="Construction workers working on a train track&#10;&#10;AI-generated content may be incorrect.">
            <a:extLst>
              <a:ext uri="{FF2B5EF4-FFF2-40B4-BE49-F238E27FC236}">
                <a16:creationId xmlns:a16="http://schemas.microsoft.com/office/drawing/2014/main" id="{DB53DA7C-2504-0653-A45B-62E2EC06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005" y="86062"/>
            <a:ext cx="7738333" cy="580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26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13"/>
    </mc:Choice>
    <mc:Fallback>
      <p:transition spd="slow" advTm="5713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5343A-31EE-7971-A70D-69A30F1B9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399562-6222-1632-AC2E-0D1AE0A7E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7" r="23107"/>
          <a:stretch/>
        </p:blipFill>
        <p:spPr>
          <a:xfrm rot="5400000">
            <a:off x="3152825" y="-754897"/>
            <a:ext cx="5603068" cy="78208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9B2B0D-1A5B-0C7F-C9E1-A3BAB6DD77B0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“ASPHALT REPAIRS CSX RAIL YARD”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</p:spTree>
    <p:extLst>
      <p:ext uri="{BB962C8B-B14F-4D97-AF65-F5344CB8AC3E}">
        <p14:creationId xmlns:p14="http://schemas.microsoft.com/office/powerpoint/2010/main" val="1352555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12"/>
    </mc:Choice>
    <mc:Fallback>
      <p:transition spd="slow" advTm="9312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294F6-D705-193E-301C-AB4CF1C75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3E4799-E570-3BD7-3A7E-956C8D33EA2F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“PONTE VEDRA BEACH CIRCLE DRIVE”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4D62D4-300B-46AA-4646-F218A886B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22730"/>
            <a:ext cx="12191999" cy="549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9"/>
    </mc:Choice>
    <mc:Fallback>
      <p:transition spd="slow" advTm="6379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33599-5EF3-BDD5-87FA-E9ACFA708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C55CEB4-9D00-3129-3E6E-60421E48FCE9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“PONTE VEDRA BEACH CIRCLE DRIVE”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3" name="Picture 2" descr="A person standing in a driveway&#10;&#10;AI-generated content may be incorrect.">
            <a:extLst>
              <a:ext uri="{FF2B5EF4-FFF2-40B4-BE49-F238E27FC236}">
                <a16:creationId xmlns:a16="http://schemas.microsoft.com/office/drawing/2014/main" id="{DA3B7A92-FB03-B304-8C22-CEEDF17D4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730"/>
            <a:ext cx="12192000" cy="549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25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20"/>
    </mc:Choice>
    <mc:Fallback>
      <p:transition spd="slow" advTm="1112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FCD7A-1FCA-D7EC-5F54-5106CC1E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BAAA23D-3FEE-A79B-A2D3-DAB6C86AF9B0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“REAR PORCH ELEVATE – JAX BEACH”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4" name="Picture 3" descr="A pool in a house&#10;&#10;AI-generated content may be incorrect.">
            <a:extLst>
              <a:ext uri="{FF2B5EF4-FFF2-40B4-BE49-F238E27FC236}">
                <a16:creationId xmlns:a16="http://schemas.microsoft.com/office/drawing/2014/main" id="{964F800C-DB4D-1FEF-18B1-7155BAF65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837" y="1890924"/>
            <a:ext cx="6399365" cy="28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5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3"/>
    </mc:Choice>
    <mc:Fallback>
      <p:transition spd="slow" advTm="5963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9BEF8-778E-A9BF-FF61-D9BC4BE20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F27B8B-2650-675D-3426-2782DAA312C2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“REAR PORCH ELEVATE – JAX BEACH”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3" name="Picture 2" descr="A pool in the background&#10;&#10;AI-generated content may be incorrect.">
            <a:extLst>
              <a:ext uri="{FF2B5EF4-FFF2-40B4-BE49-F238E27FC236}">
                <a16:creationId xmlns:a16="http://schemas.microsoft.com/office/drawing/2014/main" id="{FC6AEC69-8DC2-0FB3-8BC6-23D58D7DF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77" y="1585139"/>
            <a:ext cx="6755803" cy="304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90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1"/>
    </mc:Choice>
    <mc:Fallback>
      <p:transition spd="slow" advTm="434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1D6C2-0922-5354-C58F-C17917852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F1A4E31-F35B-B8DB-23FD-07C63A8B8B77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“FPL STORM SHELTER FOUNDATION”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ST. AUGUSTINE FLORIDA</a:t>
            </a:r>
          </a:p>
        </p:txBody>
      </p:sp>
      <p:pic>
        <p:nvPicPr>
          <p:cNvPr id="4" name="Picture 3" descr="A group of people standing in a dirt pit&#10;&#10;AI-generated content may be incorrect.">
            <a:extLst>
              <a:ext uri="{FF2B5EF4-FFF2-40B4-BE49-F238E27FC236}">
                <a16:creationId xmlns:a16="http://schemas.microsoft.com/office/drawing/2014/main" id="{E63B897D-BCE9-3D64-A8D6-9D471AA89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4" y="530212"/>
            <a:ext cx="10239846" cy="497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83"/>
    </mc:Choice>
    <mc:Fallback>
      <p:transition spd="slow" advTm="7483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A9EFD-9ADE-2ECB-D9DE-C4F2808C4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7EE2D5-EC8E-73AD-74DA-E74CA987DEE2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“FPL STORM SHELTER FOUNDATION”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ST. AUGUSTINE FLORIDA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254A2B-961C-9FE1-F559-DAB2CE2DB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54" y="530212"/>
            <a:ext cx="10239846" cy="497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3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32"/>
    </mc:Choice>
    <mc:Fallback>
      <p:transition spd="slow" advTm="6732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A469-C58A-043D-E35F-37C057602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7E5585F-82F5-6AAF-94E8-2E7569386ADC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“FPL STORM SHELTER FOUNDATION”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ST. AUGUSTINE FLORIDA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D54D5-6826-2248-EA21-403694094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55" y="530212"/>
            <a:ext cx="10239844" cy="497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8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4"/>
    </mc:Choice>
    <mc:Fallback>
      <p:transition spd="slow" advTm="6164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3AEAD-76B4-84C2-3C91-78C1FE953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5A89DA-18B3-2985-8929-68F97B5BC773}"/>
              </a:ext>
            </a:extLst>
          </p:cNvPr>
          <p:cNvSpPr txBox="1"/>
          <p:nvPr/>
        </p:nvSpPr>
        <p:spPr>
          <a:xfrm>
            <a:off x="129093" y="5981252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“FPL STORM SHELTER FOUNDATION”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ST. AUGUSTINE FLORIDA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F4DAF-F38F-24D1-FFA6-431289092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55" y="530212"/>
            <a:ext cx="10239844" cy="49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8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55"/>
    </mc:Choice>
    <mc:Fallback>
      <p:transition spd="slow" advTm="6955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09DF3-1E2E-0D66-2C35-7C649B1CE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3595EAF-E1C4-A4A0-FB85-33EB42ABFE60}"/>
              </a:ext>
            </a:extLst>
          </p:cNvPr>
          <p:cNvSpPr txBox="1"/>
          <p:nvPr/>
        </p:nvSpPr>
        <p:spPr>
          <a:xfrm>
            <a:off x="129093" y="5903893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“CHALLENGE ACCEPTED – DRIVEWAY”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MIDDLEBURG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4F3BCD-A828-AF44-5229-96D6D7323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565047"/>
            <a:ext cx="11046128" cy="497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1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61"/>
    </mc:Choice>
    <mc:Fallback>
      <p:transition spd="slow" advTm="1086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9A7B5-C981-1106-E2A4-E3DD1EDC7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834094E-C687-28D9-ACAB-35B318DCADAF}"/>
              </a:ext>
            </a:extLst>
          </p:cNvPr>
          <p:cNvSpPr txBox="1"/>
          <p:nvPr/>
        </p:nvSpPr>
        <p:spPr>
          <a:xfrm>
            <a:off x="129093" y="5903893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“CHALLENGE ACCEPTED – DRIVEWAY”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MIDDLEBURG FLORIDA</a:t>
            </a:r>
          </a:p>
        </p:txBody>
      </p:sp>
      <p:pic>
        <p:nvPicPr>
          <p:cNvPr id="4" name="Picture 3" descr="A group of men in a room&#10;&#10;AI-generated content may be incorrect.">
            <a:extLst>
              <a:ext uri="{FF2B5EF4-FFF2-40B4-BE49-F238E27FC236}">
                <a16:creationId xmlns:a16="http://schemas.microsoft.com/office/drawing/2014/main" id="{C78CF67A-0BBD-90D0-6A36-E1A39532E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81" y="720762"/>
            <a:ext cx="4876805" cy="2194562"/>
          </a:xfrm>
          <a:prstGeom prst="rect">
            <a:avLst/>
          </a:prstGeom>
        </p:spPr>
      </p:pic>
      <p:pic>
        <p:nvPicPr>
          <p:cNvPr id="6" name="Picture 5" descr="A couple of men in yellow shirts and hats standing in front of a garage&#10;&#10;AI-generated content may be incorrect.">
            <a:extLst>
              <a:ext uri="{FF2B5EF4-FFF2-40B4-BE49-F238E27FC236}">
                <a16:creationId xmlns:a16="http://schemas.microsoft.com/office/drawing/2014/main" id="{9CEC1B49-2CDB-192B-5558-39DF109AB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859" y="741493"/>
            <a:ext cx="4876800" cy="2152314"/>
          </a:xfrm>
          <a:prstGeom prst="rect">
            <a:avLst/>
          </a:prstGeom>
        </p:spPr>
      </p:pic>
      <p:pic>
        <p:nvPicPr>
          <p:cNvPr id="9" name="Picture 8" descr="A sidewalk with grass and a truck&#10;&#10;AI-generated content may be incorrect.">
            <a:extLst>
              <a:ext uri="{FF2B5EF4-FFF2-40B4-BE49-F238E27FC236}">
                <a16:creationId xmlns:a16="http://schemas.microsoft.com/office/drawing/2014/main" id="{293FE629-6054-E122-B785-58438B111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09" y="3355602"/>
            <a:ext cx="4876800" cy="2190750"/>
          </a:xfrm>
          <a:prstGeom prst="rect">
            <a:avLst/>
          </a:prstGeom>
        </p:spPr>
      </p:pic>
      <p:pic>
        <p:nvPicPr>
          <p:cNvPr id="11" name="Picture 10" descr="A driveway with a driveway and a garage&#10;&#10;AI-generated content may be incorrect.">
            <a:extLst>
              <a:ext uri="{FF2B5EF4-FFF2-40B4-BE49-F238E27FC236}">
                <a16:creationId xmlns:a16="http://schemas.microsoft.com/office/drawing/2014/main" id="{311A4B7F-0FC5-D5CC-1B83-907F0EC643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74" y="3344844"/>
            <a:ext cx="48768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1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68"/>
    </mc:Choice>
    <mc:Fallback>
      <p:transition spd="slow" advTm="10868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E9F79-B090-ACEA-1382-5A063C6C0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5C9ECD5-A723-10F8-12FB-DB7A3B561469}"/>
              </a:ext>
            </a:extLst>
          </p:cNvPr>
          <p:cNvSpPr txBox="1"/>
          <p:nvPr/>
        </p:nvSpPr>
        <p:spPr>
          <a:xfrm>
            <a:off x="129093" y="5903893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“RUTH’S CHRIS ASPHALT AND SIDEWALK REPAIRS”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JACKSONVILLE FLORIDA</a:t>
            </a:r>
          </a:p>
        </p:txBody>
      </p:sp>
      <p:pic>
        <p:nvPicPr>
          <p:cNvPr id="6" name="Picture 5" descr="A person driving a green and grey vehicle&#10;&#10;AI-generated content may be incorrect.">
            <a:extLst>
              <a:ext uri="{FF2B5EF4-FFF2-40B4-BE49-F238E27FC236}">
                <a16:creationId xmlns:a16="http://schemas.microsoft.com/office/drawing/2014/main" id="{F4284CB1-B682-3032-D69B-1F66BC693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49" y="487183"/>
            <a:ext cx="950976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3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46"/>
    </mc:Choice>
    <mc:Fallback>
      <p:transition spd="slow" advTm="5546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F1547-D9FD-5548-E6D1-45215269F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30C7A6A-5E13-57E0-FDDC-C705560D4AE6}"/>
              </a:ext>
            </a:extLst>
          </p:cNvPr>
          <p:cNvSpPr txBox="1"/>
          <p:nvPr/>
        </p:nvSpPr>
        <p:spPr>
          <a:xfrm>
            <a:off x="129093" y="5903893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“SIDEWALK &amp; CURB REPAIRS”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MANDARIN / SAN MARCO - JAX FLORIDA</a:t>
            </a:r>
          </a:p>
        </p:txBody>
      </p:sp>
      <p:pic>
        <p:nvPicPr>
          <p:cNvPr id="3" name="Picture 2" descr="A group of men working in a garden&#10;&#10;AI-generated content may be incorrect.">
            <a:extLst>
              <a:ext uri="{FF2B5EF4-FFF2-40B4-BE49-F238E27FC236}">
                <a16:creationId xmlns:a16="http://schemas.microsoft.com/office/drawing/2014/main" id="{71CB8354-8FE8-968C-C398-35B4BF7EC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19" y="530213"/>
            <a:ext cx="10107067" cy="491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60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14"/>
    </mc:Choice>
    <mc:Fallback>
      <p:transition spd="slow" advTm="8614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A3E44-AAD9-27D6-0F18-7965920F8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9972424-1CC5-8AF6-CBE8-CF8C38F8EDEF}"/>
              </a:ext>
            </a:extLst>
          </p:cNvPr>
          <p:cNvSpPr txBox="1"/>
          <p:nvPr/>
        </p:nvSpPr>
        <p:spPr>
          <a:xfrm>
            <a:off x="129093" y="5903893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“SIDEWALK &amp; CURB REPAIRS”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MANDARIN / SAN MARCO - JAX FLORIDA</a:t>
            </a:r>
          </a:p>
        </p:txBody>
      </p:sp>
      <p:pic>
        <p:nvPicPr>
          <p:cNvPr id="4" name="Picture 3" descr="A person using a shovel to level a sidewalk&#10;&#10;AI-generated content may be incorrect.">
            <a:extLst>
              <a:ext uri="{FF2B5EF4-FFF2-40B4-BE49-F238E27FC236}">
                <a16:creationId xmlns:a16="http://schemas.microsoft.com/office/drawing/2014/main" id="{012BF77F-5420-6E5A-F078-2C7EC380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7"/>
          <a:stretch/>
        </p:blipFill>
        <p:spPr>
          <a:xfrm rot="5400000">
            <a:off x="-62753" y="1350645"/>
            <a:ext cx="5325035" cy="3333750"/>
          </a:xfrm>
          <a:prstGeom prst="rect">
            <a:avLst/>
          </a:prstGeom>
        </p:spPr>
      </p:pic>
      <p:pic>
        <p:nvPicPr>
          <p:cNvPr id="6" name="Picture 5" descr="A group of men working in a yard&#10;&#10;AI-generated content may be incorrect.">
            <a:extLst>
              <a:ext uri="{FF2B5EF4-FFF2-40B4-BE49-F238E27FC236}">
                <a16:creationId xmlns:a16="http://schemas.microsoft.com/office/drawing/2014/main" id="{FA6BD01A-F731-F53B-FD17-7268831BA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31"/>
          <a:stretch/>
        </p:blipFill>
        <p:spPr>
          <a:xfrm>
            <a:off x="5389581" y="433392"/>
            <a:ext cx="5925319" cy="2116169"/>
          </a:xfrm>
          <a:prstGeom prst="rect">
            <a:avLst/>
          </a:prstGeom>
        </p:spPr>
      </p:pic>
      <p:pic>
        <p:nvPicPr>
          <p:cNvPr id="9" name="Picture 8" descr="A group of men working on a sidewalk&#10;&#10;AI-generated content may be incorrect.">
            <a:extLst>
              <a:ext uri="{FF2B5EF4-FFF2-40B4-BE49-F238E27FC236}">
                <a16:creationId xmlns:a16="http://schemas.microsoft.com/office/drawing/2014/main" id="{B5FAD9C7-3F69-3D9E-C13D-25A45517C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832" y="2947595"/>
            <a:ext cx="5864456" cy="2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09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81"/>
    </mc:Choice>
    <mc:Fallback>
      <p:transition spd="slow" advTm="1078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1E672-0B66-F2A9-370C-049F2429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0FCC0B5-B1A4-32CE-B936-8D2353B44A52}"/>
              </a:ext>
            </a:extLst>
          </p:cNvPr>
          <p:cNvSpPr txBox="1"/>
          <p:nvPr/>
        </p:nvSpPr>
        <p:spPr>
          <a:xfrm>
            <a:off x="268942" y="4978736"/>
            <a:ext cx="11682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“GARAGE SLAB W APRONS”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 CALLAHAN FLORIDA</a:t>
            </a:r>
          </a:p>
        </p:txBody>
      </p:sp>
      <p:pic>
        <p:nvPicPr>
          <p:cNvPr id="4" name="Picture 3" descr="A group of men working on a concrete slab&#10;&#10;AI-generated content may be incorrect.">
            <a:extLst>
              <a:ext uri="{FF2B5EF4-FFF2-40B4-BE49-F238E27FC236}">
                <a16:creationId xmlns:a16="http://schemas.microsoft.com/office/drawing/2014/main" id="{50CE88B3-9ED3-33D2-1154-F79BF83C6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9" y="1365436"/>
            <a:ext cx="7162036" cy="32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17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51"/>
    </mc:Choice>
    <mc:Fallback>
      <p:transition spd="slow" advTm="525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</Words>
  <Application>Microsoft Office PowerPoint</Application>
  <PresentationFormat>Widescreen</PresentationFormat>
  <Paragraphs>83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Aptos</vt:lpstr>
      <vt:lpstr>Aptos Display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Randy McDaniels</dc:creator>
  <cp:lastModifiedBy>Randy McDaniels</cp:lastModifiedBy>
  <cp:revision>1</cp:revision>
  <dcterms:created xsi:type="dcterms:W3CDTF">2025-03-01T14:50:42Z</dcterms:created>
  <dcterms:modified xsi:type="dcterms:W3CDTF">2025-03-01T16:22:14Z</dcterms:modified>
</cp:coreProperties>
</file>